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Асия\ДООГ\герб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714356"/>
            <a:ext cx="1981213" cy="1857389"/>
          </a:xfrm>
          <a:prstGeom prst="rect">
            <a:avLst/>
          </a:prstGeom>
          <a:noFill/>
        </p:spPr>
      </p:pic>
      <p:pic>
        <p:nvPicPr>
          <p:cNvPr id="2050" name="Picture 2" descr="C:\Users\User\Desktop\Асия\ДООГ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714488"/>
            <a:ext cx="5500726" cy="29289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571480"/>
            <a:ext cx="6072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ОРЕНБУРГСКАЯ ОБЛАСТЬ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052" name="Picture 4" descr="C:\Users\User\Desktop\Асия\ДООГ\степь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000504"/>
            <a:ext cx="2214578" cy="2286016"/>
          </a:xfrm>
          <a:prstGeom prst="rect">
            <a:avLst/>
          </a:prstGeom>
          <a:noFill/>
        </p:spPr>
      </p:pic>
      <p:pic>
        <p:nvPicPr>
          <p:cNvPr id="2053" name="Picture 5" descr="C:\Users\User\Desktop\Асия\ДООГ\506px-Ural_river_basi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69102" y="1214422"/>
            <a:ext cx="2570111" cy="1785950"/>
          </a:xfrm>
          <a:prstGeom prst="rect">
            <a:avLst/>
          </a:prstGeom>
          <a:noFill/>
        </p:spPr>
      </p:pic>
      <p:pic>
        <p:nvPicPr>
          <p:cNvPr id="2054" name="Picture 6" descr="C:\Users\User\Desktop\Асия\ДООГ\1110batnqdc-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4214818"/>
            <a:ext cx="2786082" cy="17208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71538" y="614364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Степная зона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72396" y="292893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Река Урал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71462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Образован</a:t>
            </a:r>
          </a:p>
          <a:p>
            <a:r>
              <a:rPr lang="ru-RU" b="1" dirty="0" smtClean="0"/>
              <a:t>7 декабря 1934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643702" y="5929331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Оренбургский пуховый платок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2013-02-11T11:23:48Z</dcterms:created>
  <dcterms:modified xsi:type="dcterms:W3CDTF">2013-02-11T11:37:19Z</dcterms:modified>
</cp:coreProperties>
</file>